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574"/>
  </p:normalViewPr>
  <p:slideViewPr>
    <p:cSldViewPr snapToGrid="0" snapToObjects="1">
      <p:cViewPr varScale="1">
        <p:scale>
          <a:sx n="90" d="100"/>
          <a:sy n="90" d="100"/>
        </p:scale>
        <p:origin x="232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FE338-8033-7948-B514-1C9168B869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3829E4-E233-C845-AB8B-05C22E80F7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48F13-66F7-804D-8DD3-3BC69E3C8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7E2B-9CE4-5B44-AD00-5CC6D138E2E2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C65E5-65EC-1B4A-BF01-44BBF9520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ECC66-47D2-0346-B0AF-DE378A81A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6303-BDDC-7C48-A608-79243CF3A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36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FF084-7C4A-7A4E-BDFA-048A73B34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56A40E-C5E9-BF4F-B557-094A093CA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14863-A340-5542-B6F0-C1A5A238A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7E2B-9CE4-5B44-AD00-5CC6D138E2E2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315EA-7331-3D48-8C69-AEA886483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F017B-26AD-C249-AF69-213F3A8B9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6303-BDDC-7C48-A608-79243CF3A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23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718621-644E-1A47-9F82-96729469EB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7C35C0-F241-F04A-9933-0A8E8E5A2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E94CB-80F6-9D43-B305-0D9DE1598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7E2B-9CE4-5B44-AD00-5CC6D138E2E2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3586DC-65C4-BC4D-AC15-2D4E94039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C4DF9-11CD-FC47-8BB9-8A2319FFE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6303-BDDC-7C48-A608-79243CF3A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43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5F86E-4316-F54B-AAD2-D1F4526FF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D4999-5B6E-1048-AF6F-14C8CAEC5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BB11F-FCA7-6C4A-B5B5-3E42BC4E5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7E2B-9CE4-5B44-AD00-5CC6D138E2E2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1A0FD-A231-2B4F-8E61-A788FCAB2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D857F-A9D1-4446-B026-84015061E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6303-BDDC-7C48-A608-79243CF3A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30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9DFB5-D545-0245-B24B-8ABE842CC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29B590-9D3B-9B40-8751-0C9DBE47D2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C89CA-DA5F-7E4B-AA7A-0FC20F4E5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7E2B-9CE4-5B44-AD00-5CC6D138E2E2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369A4-AAFF-8041-98A2-BAA27ABB0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DD3AB-2497-0947-8267-0858AA41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6303-BDDC-7C48-A608-79243CF3A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281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2AA12-E6DE-8243-AC3B-37FF49080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08C4E-5106-7345-AB75-5D18AB52A0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069844-2E79-8442-803C-BD16472B4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C1274-56D4-9E44-A484-86A345AEC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7E2B-9CE4-5B44-AD00-5CC6D138E2E2}" type="datetimeFigureOut">
              <a:rPr lang="en-US" smtClean="0"/>
              <a:t>5/6/20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7E49A3-BE58-C24E-8322-562008841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D8D4A4-0E43-C642-8368-AD41CA7FC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6303-BDDC-7C48-A608-79243CF3A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EE597-0E56-0647-99C6-4072B1D9B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6C14AC-7F69-EB4C-A206-035FC3BA9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F9B20A-FE2C-C94F-B863-343E808B2E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EB6E5E-9143-FE4F-B6AB-F8B0C91601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1796F9-35D6-D945-A083-298FAC3509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317543-ADB1-794A-8D3E-0A851746B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7E2B-9CE4-5B44-AD00-5CC6D138E2E2}" type="datetimeFigureOut">
              <a:rPr lang="en-US" smtClean="0"/>
              <a:t>5/6/20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AAC702-B65E-8C49-8AE3-88C0FC94E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BA4D70-1D86-5344-AFBC-0F97E9BFF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6303-BDDC-7C48-A608-79243CF3A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94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1CFD6-6F68-C044-AB5F-C19658577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CE8C3C-317A-4844-9774-0862CFA54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7E2B-9CE4-5B44-AD00-5CC6D138E2E2}" type="datetimeFigureOut">
              <a:rPr lang="en-US" smtClean="0"/>
              <a:t>5/6/20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48E9FF-2394-D244-BEA0-6FB11A058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7F2EFD-324D-BE46-B541-7EF5DA32B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6303-BDDC-7C48-A608-79243CF3A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9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D2116D-4780-964D-BE1D-8474C27F6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7E2B-9CE4-5B44-AD00-5CC6D138E2E2}" type="datetimeFigureOut">
              <a:rPr lang="en-US" smtClean="0"/>
              <a:t>5/6/20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3B604B-F39C-CF47-B500-9BA014E7F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E47CA2-5FD2-F04D-8DD6-0939D3C3E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6303-BDDC-7C48-A608-79243CF3A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1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AF9CD-6112-904F-B495-1D280BA5A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410A5-0316-2A4F-9A6A-E954DF212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ED0CA8-4130-8144-9835-0854686802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161FC9-13F3-C34B-89E9-10EEF4D09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7E2B-9CE4-5B44-AD00-5CC6D138E2E2}" type="datetimeFigureOut">
              <a:rPr lang="en-US" smtClean="0"/>
              <a:t>5/6/20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80E0D8-A0BE-0142-8F7C-232C4020E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76FA1F-15CE-4842-A7AC-D57C9316D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6303-BDDC-7C48-A608-79243CF3A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5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D32BC-9381-DC48-834E-480EF8381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E0343D-0F4C-214F-9DC1-364BD57BBE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78A84A-83F1-644F-818E-F9ADF920D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B61E91-4D26-864B-8F01-A3EB6307F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7E2B-9CE4-5B44-AD00-5CC6D138E2E2}" type="datetimeFigureOut">
              <a:rPr lang="en-US" smtClean="0"/>
              <a:t>5/6/20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BB9E7B-1D59-3446-8E01-8B473AA2F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3128A-118E-A04F-8B55-674FA40A0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6303-BDDC-7C48-A608-79243CF3A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890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8EC099-6856-8B4A-AF20-383221E83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A5C093-BB3E-B548-88FA-663A8BD21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A224E-CA77-F647-9617-D0822DEA4D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07E2B-9CE4-5B44-AD00-5CC6D138E2E2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149D7-9931-2C4C-A5F3-CBFB174ED0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6E868-7310-B544-9268-50C8A81CE2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16303-BDDC-7C48-A608-79243CF3A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11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photo, different&#10;&#10;Description automatically generated">
            <a:extLst>
              <a:ext uri="{FF2B5EF4-FFF2-40B4-BE49-F238E27FC236}">
                <a16:creationId xmlns:a16="http://schemas.microsoft.com/office/drawing/2014/main" id="{F2B78208-AA01-B14A-A342-0010FDB81F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760" y="102867"/>
            <a:ext cx="4803648" cy="6652265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EB5FBEF-445C-2244-A6AD-EBE4690F25AE}"/>
              </a:ext>
            </a:extLst>
          </p:cNvPr>
          <p:cNvSpPr txBox="1"/>
          <p:nvPr/>
        </p:nvSpPr>
        <p:spPr>
          <a:xfrm>
            <a:off x="6096000" y="800100"/>
            <a:ext cx="573024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Century Gothic" panose="020B0502020202020204" pitchFamily="34" charset="0"/>
              </a:rPr>
              <a:t>Look at the pictures opposite. </a:t>
            </a:r>
          </a:p>
          <a:p>
            <a:br>
              <a:rPr lang="en-US" sz="2600" dirty="0">
                <a:latin typeface="Century Gothic" panose="020B0502020202020204" pitchFamily="34" charset="0"/>
              </a:rPr>
            </a:br>
            <a:r>
              <a:rPr lang="en-US" sz="2600" dirty="0">
                <a:latin typeface="Century Gothic" panose="020B0502020202020204" pitchFamily="34" charset="0"/>
              </a:rPr>
              <a:t>Can you order them to show the timeline of Stanley so far?</a:t>
            </a:r>
          </a:p>
          <a:p>
            <a:br>
              <a:rPr lang="en-US" sz="2600" dirty="0">
                <a:latin typeface="Century Gothic" panose="020B0502020202020204" pitchFamily="34" charset="0"/>
              </a:rPr>
            </a:br>
            <a:r>
              <a:rPr lang="en-US" sz="2600" dirty="0">
                <a:latin typeface="Century Gothic" panose="020B0502020202020204" pitchFamily="34" charset="0"/>
              </a:rPr>
              <a:t>Are there any events missing?</a:t>
            </a:r>
          </a:p>
          <a:p>
            <a:br>
              <a:rPr lang="en-US" sz="2600" dirty="0">
                <a:latin typeface="Century Gothic" panose="020B0502020202020204" pitchFamily="34" charset="0"/>
              </a:rPr>
            </a:br>
            <a:r>
              <a:rPr lang="en-US" sz="2600" dirty="0">
                <a:latin typeface="Century Gothic" panose="020B0502020202020204" pitchFamily="34" charset="0"/>
              </a:rPr>
              <a:t>Is there any specific event that you feel was a ‘turning point’ for Stanley? Can you explain why?</a:t>
            </a:r>
          </a:p>
          <a:p>
            <a:endParaRPr lang="en-US" sz="2600" dirty="0">
              <a:latin typeface="Century Gothic" panose="020B0502020202020204" pitchFamily="34" charset="0"/>
            </a:endParaRPr>
          </a:p>
          <a:p>
            <a:r>
              <a:rPr lang="en-US" sz="2600" dirty="0">
                <a:latin typeface="Century Gothic" panose="020B0502020202020204" pitchFamily="34" charset="0"/>
              </a:rPr>
              <a:t>Write the order in your yellow book and make sure you use the text to back up your thoughts. </a:t>
            </a:r>
          </a:p>
        </p:txBody>
      </p:sp>
    </p:spTree>
    <p:extLst>
      <p:ext uri="{BB962C8B-B14F-4D97-AF65-F5344CB8AC3E}">
        <p14:creationId xmlns:p14="http://schemas.microsoft.com/office/powerpoint/2010/main" val="2744015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74F8E015-1D4E-FB42-9D15-0A7F2C445A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979844" y="-2041557"/>
            <a:ext cx="6232312" cy="10941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242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70</Words>
  <Application>Microsoft Macintosh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mcgowan</dc:creator>
  <cp:lastModifiedBy>sarah mcgowan</cp:lastModifiedBy>
  <cp:revision>2</cp:revision>
  <dcterms:created xsi:type="dcterms:W3CDTF">2020-05-06T11:41:42Z</dcterms:created>
  <dcterms:modified xsi:type="dcterms:W3CDTF">2020-05-06T11:51:53Z</dcterms:modified>
</cp:coreProperties>
</file>