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71" r:id="rId7"/>
    <p:sldId id="260" r:id="rId8"/>
    <p:sldId id="267" r:id="rId9"/>
    <p:sldId id="266" r:id="rId10"/>
    <p:sldId id="268" r:id="rId11"/>
    <p:sldId id="264" r:id="rId12"/>
    <p:sldId id="261" r:id="rId13"/>
    <p:sldId id="26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9B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09CB5-5FA5-40F8-91B1-3346CA65CCA2}" v="21" dt="2020-06-24T16:45:44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3E0FF-08E2-48A3-BD57-9360C01B0B69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CE8A6EB-9AE6-49FF-A596-3B53D3F2B41B}">
      <dgm:prSet/>
      <dgm:spPr/>
      <dgm:t>
        <a:bodyPr/>
        <a:lstStyle/>
        <a:p>
          <a:pPr>
            <a:defRPr cap="all"/>
          </a:pPr>
          <a:r>
            <a:rPr lang="en-GB" dirty="0"/>
            <a:t>Write a haiku about our world </a:t>
          </a:r>
        </a:p>
        <a:p>
          <a:pPr>
            <a:defRPr cap="all"/>
          </a:pPr>
          <a:r>
            <a:rPr lang="en-GB" dirty="0"/>
            <a:t>you can decide on what that means to you</a:t>
          </a:r>
        </a:p>
        <a:p>
          <a:pPr>
            <a:defRPr cap="all"/>
          </a:pPr>
          <a:endParaRPr lang="en-US" dirty="0"/>
        </a:p>
      </dgm:t>
    </dgm:pt>
    <dgm:pt modelId="{A374F1C4-FC99-4EE9-8275-7D68747F1E08}" type="parTrans" cxnId="{FA032AF2-B492-49BD-A70F-9D151F406766}">
      <dgm:prSet/>
      <dgm:spPr/>
      <dgm:t>
        <a:bodyPr/>
        <a:lstStyle/>
        <a:p>
          <a:endParaRPr lang="en-US"/>
        </a:p>
      </dgm:t>
    </dgm:pt>
    <dgm:pt modelId="{1391ADA9-378E-4F2D-AA1E-1DA811D0F712}" type="sibTrans" cxnId="{FA032AF2-B492-49BD-A70F-9D151F406766}">
      <dgm:prSet/>
      <dgm:spPr/>
      <dgm:t>
        <a:bodyPr/>
        <a:lstStyle/>
        <a:p>
          <a:endParaRPr lang="en-US"/>
        </a:p>
      </dgm:t>
    </dgm:pt>
    <dgm:pt modelId="{42509C17-E6BC-4B1E-9621-A16F3E273902}">
      <dgm:prSet/>
      <dgm:spPr/>
      <dgm:t>
        <a:bodyPr/>
        <a:lstStyle/>
        <a:p>
          <a:pPr>
            <a:defRPr cap="all"/>
          </a:pPr>
          <a:endParaRPr lang="en-GB" dirty="0"/>
        </a:p>
        <a:p>
          <a:pPr>
            <a:defRPr cap="all"/>
          </a:pPr>
          <a:r>
            <a:rPr lang="en-GB" dirty="0"/>
            <a:t>Competition deadline: </a:t>
          </a:r>
        </a:p>
        <a:p>
          <a:pPr>
            <a:defRPr cap="all"/>
          </a:pPr>
          <a:r>
            <a:rPr lang="en-GB" dirty="0"/>
            <a:t>FRIDAY 3</a:t>
          </a:r>
          <a:r>
            <a:rPr lang="en-GB" baseline="30000" dirty="0"/>
            <a:t>RD</a:t>
          </a:r>
          <a:r>
            <a:rPr lang="en-GB" dirty="0"/>
            <a:t> July</a:t>
          </a:r>
          <a:endParaRPr lang="en-US" dirty="0"/>
        </a:p>
      </dgm:t>
    </dgm:pt>
    <dgm:pt modelId="{7ED6ECEC-7A7B-4DEC-9EE2-4F8BAD42E256}" type="parTrans" cxnId="{20CA4E44-8377-458B-820F-7D2EDDCBFEAD}">
      <dgm:prSet/>
      <dgm:spPr/>
      <dgm:t>
        <a:bodyPr/>
        <a:lstStyle/>
        <a:p>
          <a:endParaRPr lang="en-US"/>
        </a:p>
      </dgm:t>
    </dgm:pt>
    <dgm:pt modelId="{BD255A20-23C3-444B-A86B-AF9330E64E85}" type="sibTrans" cxnId="{20CA4E44-8377-458B-820F-7D2EDDCBFEAD}">
      <dgm:prSet/>
      <dgm:spPr/>
      <dgm:t>
        <a:bodyPr/>
        <a:lstStyle/>
        <a:p>
          <a:endParaRPr lang="en-US"/>
        </a:p>
      </dgm:t>
    </dgm:pt>
    <dgm:pt modelId="{5BC17A92-54C0-416C-B81C-039C62FDDB23}" type="pres">
      <dgm:prSet presAssocID="{2223E0FF-08E2-48A3-BD57-9360C01B0B69}" presName="vert0" presStyleCnt="0">
        <dgm:presLayoutVars>
          <dgm:dir/>
          <dgm:animOne val="branch"/>
          <dgm:animLvl val="lvl"/>
        </dgm:presLayoutVars>
      </dgm:prSet>
      <dgm:spPr/>
    </dgm:pt>
    <dgm:pt modelId="{A60A6947-3835-4EC2-9A7C-F45F62413BF2}" type="pres">
      <dgm:prSet presAssocID="{DCE8A6EB-9AE6-49FF-A596-3B53D3F2B41B}" presName="thickLine" presStyleLbl="alignNode1" presStyleIdx="0" presStyleCnt="2"/>
      <dgm:spPr/>
    </dgm:pt>
    <dgm:pt modelId="{0C0ABE2D-ADD4-4231-AE38-724140C6B406}" type="pres">
      <dgm:prSet presAssocID="{DCE8A6EB-9AE6-49FF-A596-3B53D3F2B41B}" presName="horz1" presStyleCnt="0"/>
      <dgm:spPr/>
    </dgm:pt>
    <dgm:pt modelId="{7C8A967C-117F-4B2E-BCE8-14C86DE76B59}" type="pres">
      <dgm:prSet presAssocID="{DCE8A6EB-9AE6-49FF-A596-3B53D3F2B41B}" presName="tx1" presStyleLbl="revTx" presStyleIdx="0" presStyleCnt="2"/>
      <dgm:spPr/>
    </dgm:pt>
    <dgm:pt modelId="{85684D6D-5DEB-4DE0-9956-0E39C0C458D1}" type="pres">
      <dgm:prSet presAssocID="{DCE8A6EB-9AE6-49FF-A596-3B53D3F2B41B}" presName="vert1" presStyleCnt="0"/>
      <dgm:spPr/>
    </dgm:pt>
    <dgm:pt modelId="{AA6992B7-998B-481C-97FF-0BF6200CE915}" type="pres">
      <dgm:prSet presAssocID="{42509C17-E6BC-4B1E-9621-A16F3E273902}" presName="thickLine" presStyleLbl="alignNode1" presStyleIdx="1" presStyleCnt="2"/>
      <dgm:spPr/>
    </dgm:pt>
    <dgm:pt modelId="{BA997CDF-AC87-48C3-940A-5F8ECC3F2CC8}" type="pres">
      <dgm:prSet presAssocID="{42509C17-E6BC-4B1E-9621-A16F3E273902}" presName="horz1" presStyleCnt="0"/>
      <dgm:spPr/>
    </dgm:pt>
    <dgm:pt modelId="{29E401AE-B52C-4CEC-AF6F-A73326E49BBA}" type="pres">
      <dgm:prSet presAssocID="{42509C17-E6BC-4B1E-9621-A16F3E273902}" presName="tx1" presStyleLbl="revTx" presStyleIdx="1" presStyleCnt="2"/>
      <dgm:spPr/>
    </dgm:pt>
    <dgm:pt modelId="{2C2C9F8D-DF16-4FD9-85AF-83955DC70292}" type="pres">
      <dgm:prSet presAssocID="{42509C17-E6BC-4B1E-9621-A16F3E273902}" presName="vert1" presStyleCnt="0"/>
      <dgm:spPr/>
    </dgm:pt>
  </dgm:ptLst>
  <dgm:cxnLst>
    <dgm:cxn modelId="{66867231-21E9-489F-B841-94CE87A83564}" type="presOf" srcId="{2223E0FF-08E2-48A3-BD57-9360C01B0B69}" destId="{5BC17A92-54C0-416C-B81C-039C62FDDB23}" srcOrd="0" destOrd="0" presId="urn:microsoft.com/office/officeart/2008/layout/LinedList"/>
    <dgm:cxn modelId="{20CA4E44-8377-458B-820F-7D2EDDCBFEAD}" srcId="{2223E0FF-08E2-48A3-BD57-9360C01B0B69}" destId="{42509C17-E6BC-4B1E-9621-A16F3E273902}" srcOrd="1" destOrd="0" parTransId="{7ED6ECEC-7A7B-4DEC-9EE2-4F8BAD42E256}" sibTransId="{BD255A20-23C3-444B-A86B-AF9330E64E85}"/>
    <dgm:cxn modelId="{B5EB746A-32FD-44DA-A9D4-AE077993D141}" type="presOf" srcId="{42509C17-E6BC-4B1E-9621-A16F3E273902}" destId="{29E401AE-B52C-4CEC-AF6F-A73326E49BBA}" srcOrd="0" destOrd="0" presId="urn:microsoft.com/office/officeart/2008/layout/LinedList"/>
    <dgm:cxn modelId="{64C7678B-30ED-4F93-92E2-BC35C5C9BBBD}" type="presOf" srcId="{DCE8A6EB-9AE6-49FF-A596-3B53D3F2B41B}" destId="{7C8A967C-117F-4B2E-BCE8-14C86DE76B59}" srcOrd="0" destOrd="0" presId="urn:microsoft.com/office/officeart/2008/layout/LinedList"/>
    <dgm:cxn modelId="{FA032AF2-B492-49BD-A70F-9D151F406766}" srcId="{2223E0FF-08E2-48A3-BD57-9360C01B0B69}" destId="{DCE8A6EB-9AE6-49FF-A596-3B53D3F2B41B}" srcOrd="0" destOrd="0" parTransId="{A374F1C4-FC99-4EE9-8275-7D68747F1E08}" sibTransId="{1391ADA9-378E-4F2D-AA1E-1DA811D0F712}"/>
    <dgm:cxn modelId="{B941099A-57DA-426E-9B36-5E5E9D6B4F75}" type="presParOf" srcId="{5BC17A92-54C0-416C-B81C-039C62FDDB23}" destId="{A60A6947-3835-4EC2-9A7C-F45F62413BF2}" srcOrd="0" destOrd="0" presId="urn:microsoft.com/office/officeart/2008/layout/LinedList"/>
    <dgm:cxn modelId="{74E81EB9-3295-44B2-8B87-DAE24FD70395}" type="presParOf" srcId="{5BC17A92-54C0-416C-B81C-039C62FDDB23}" destId="{0C0ABE2D-ADD4-4231-AE38-724140C6B406}" srcOrd="1" destOrd="0" presId="urn:microsoft.com/office/officeart/2008/layout/LinedList"/>
    <dgm:cxn modelId="{5BD2A134-3E2B-4171-ADE6-6F8DC0C11218}" type="presParOf" srcId="{0C0ABE2D-ADD4-4231-AE38-724140C6B406}" destId="{7C8A967C-117F-4B2E-BCE8-14C86DE76B59}" srcOrd="0" destOrd="0" presId="urn:microsoft.com/office/officeart/2008/layout/LinedList"/>
    <dgm:cxn modelId="{C5BB306A-4C24-48A1-9A67-FE8D3FA77D7E}" type="presParOf" srcId="{0C0ABE2D-ADD4-4231-AE38-724140C6B406}" destId="{85684D6D-5DEB-4DE0-9956-0E39C0C458D1}" srcOrd="1" destOrd="0" presId="urn:microsoft.com/office/officeart/2008/layout/LinedList"/>
    <dgm:cxn modelId="{39930851-02FF-40BA-83F2-4B26F54587EA}" type="presParOf" srcId="{5BC17A92-54C0-416C-B81C-039C62FDDB23}" destId="{AA6992B7-998B-481C-97FF-0BF6200CE915}" srcOrd="2" destOrd="0" presId="urn:microsoft.com/office/officeart/2008/layout/LinedList"/>
    <dgm:cxn modelId="{B3B83DE6-15C4-42A4-AF72-C0BF720DD477}" type="presParOf" srcId="{5BC17A92-54C0-416C-B81C-039C62FDDB23}" destId="{BA997CDF-AC87-48C3-940A-5F8ECC3F2CC8}" srcOrd="3" destOrd="0" presId="urn:microsoft.com/office/officeart/2008/layout/LinedList"/>
    <dgm:cxn modelId="{7D7B5CBD-CC1B-4DC0-9D64-35436810C567}" type="presParOf" srcId="{BA997CDF-AC87-48C3-940A-5F8ECC3F2CC8}" destId="{29E401AE-B52C-4CEC-AF6F-A73326E49BBA}" srcOrd="0" destOrd="0" presId="urn:microsoft.com/office/officeart/2008/layout/LinedList"/>
    <dgm:cxn modelId="{1504A98C-30A4-4F46-9DFF-503D52352026}" type="presParOf" srcId="{BA997CDF-AC87-48C3-940A-5F8ECC3F2CC8}" destId="{2C2C9F8D-DF16-4FD9-85AF-83955DC702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C5ED1F-BC0E-44CB-8578-2A737C1B9F2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3C4A9F4-EEC5-41E2-A0A9-75DE977B992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</a:rPr>
            <a:t>Decide on a topic</a:t>
          </a:r>
          <a:endParaRPr lang="en-US" dirty="0">
            <a:solidFill>
              <a:schemeClr val="bg1"/>
            </a:solidFill>
          </a:endParaRPr>
        </a:p>
      </dgm:t>
    </dgm:pt>
    <dgm:pt modelId="{D28DC06A-EA17-4454-A768-D0583F992712}" type="parTrans" cxnId="{30CC7C30-C0FE-4C9E-8D73-E7E7223F0F62}">
      <dgm:prSet/>
      <dgm:spPr/>
      <dgm:t>
        <a:bodyPr/>
        <a:lstStyle/>
        <a:p>
          <a:endParaRPr lang="en-US"/>
        </a:p>
      </dgm:t>
    </dgm:pt>
    <dgm:pt modelId="{8AB0157F-B0E5-4ED0-8A7D-7C91F9719AED}" type="sibTrans" cxnId="{30CC7C30-C0FE-4C9E-8D73-E7E7223F0F62}">
      <dgm:prSet/>
      <dgm:spPr/>
      <dgm:t>
        <a:bodyPr/>
        <a:lstStyle/>
        <a:p>
          <a:endParaRPr lang="en-US"/>
        </a:p>
      </dgm:t>
    </dgm:pt>
    <dgm:pt modelId="{C5B1E510-B57F-4FF3-BBAD-DF7B1B47F72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</a:rPr>
            <a:t>Make a list of words and images linked to your idea – you could use your journal</a:t>
          </a:r>
          <a:endParaRPr lang="en-US" dirty="0">
            <a:solidFill>
              <a:schemeClr val="bg1"/>
            </a:solidFill>
          </a:endParaRPr>
        </a:p>
      </dgm:t>
    </dgm:pt>
    <dgm:pt modelId="{93EC8C0E-14D3-43DD-BEC9-A77294F75C63}" type="parTrans" cxnId="{A862E4CA-1A73-4F73-9E5F-609B0DB12A3A}">
      <dgm:prSet/>
      <dgm:spPr/>
      <dgm:t>
        <a:bodyPr/>
        <a:lstStyle/>
        <a:p>
          <a:endParaRPr lang="en-US"/>
        </a:p>
      </dgm:t>
    </dgm:pt>
    <dgm:pt modelId="{3AFC617B-0F0F-4F64-AE63-CCEDBCFEE9CD}" type="sibTrans" cxnId="{A862E4CA-1A73-4F73-9E5F-609B0DB12A3A}">
      <dgm:prSet/>
      <dgm:spPr/>
      <dgm:t>
        <a:bodyPr/>
        <a:lstStyle/>
        <a:p>
          <a:endParaRPr lang="en-US"/>
        </a:p>
      </dgm:t>
    </dgm:pt>
    <dgm:pt modelId="{CC023845-886C-4C11-9BAD-AA42FA39CA2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/>
              </a:solidFill>
            </a:rPr>
            <a:t>Start turning them into lines of poetry</a:t>
          </a:r>
          <a:endParaRPr lang="en-US" dirty="0">
            <a:solidFill>
              <a:schemeClr val="bg1"/>
            </a:solidFill>
          </a:endParaRPr>
        </a:p>
      </dgm:t>
    </dgm:pt>
    <dgm:pt modelId="{A1A77B4D-40FF-4DEB-91EB-422AD6A5D50C}" type="parTrans" cxnId="{BA2719A6-F300-46B0-8EFE-8EB0D79A3852}">
      <dgm:prSet/>
      <dgm:spPr/>
      <dgm:t>
        <a:bodyPr/>
        <a:lstStyle/>
        <a:p>
          <a:endParaRPr lang="en-US"/>
        </a:p>
      </dgm:t>
    </dgm:pt>
    <dgm:pt modelId="{388D06B0-FE06-401F-884C-386986170375}" type="sibTrans" cxnId="{BA2719A6-F300-46B0-8EFE-8EB0D79A3852}">
      <dgm:prSet/>
      <dgm:spPr/>
      <dgm:t>
        <a:bodyPr/>
        <a:lstStyle/>
        <a:p>
          <a:endParaRPr lang="en-US"/>
        </a:p>
      </dgm:t>
    </dgm:pt>
    <dgm:pt modelId="{B7D4EC6C-83D2-4A70-B48A-0F60C97F1628}" type="pres">
      <dgm:prSet presAssocID="{F5C5ED1F-BC0E-44CB-8578-2A737C1B9F29}" presName="root" presStyleCnt="0">
        <dgm:presLayoutVars>
          <dgm:dir/>
          <dgm:resizeHandles val="exact"/>
        </dgm:presLayoutVars>
      </dgm:prSet>
      <dgm:spPr/>
    </dgm:pt>
    <dgm:pt modelId="{04D85BC7-10E1-45FE-AF79-F600EB35CAF0}" type="pres">
      <dgm:prSet presAssocID="{73C4A9F4-EEC5-41E2-A0A9-75DE977B992D}" presName="compNode" presStyleCnt="0"/>
      <dgm:spPr/>
    </dgm:pt>
    <dgm:pt modelId="{2F6AF9EF-01E0-4A19-841C-3B232A99A89E}" type="pres">
      <dgm:prSet presAssocID="{73C4A9F4-EEC5-41E2-A0A9-75DE977B992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061D03B-1780-4E14-8619-B0FDA7C69E3D}" type="pres">
      <dgm:prSet presAssocID="{73C4A9F4-EEC5-41E2-A0A9-75DE977B992D}" presName="spaceRect" presStyleCnt="0"/>
      <dgm:spPr/>
    </dgm:pt>
    <dgm:pt modelId="{30E35700-AD43-4446-9F49-0E6AA3297A8B}" type="pres">
      <dgm:prSet presAssocID="{73C4A9F4-EEC5-41E2-A0A9-75DE977B992D}" presName="textRect" presStyleLbl="revTx" presStyleIdx="0" presStyleCnt="3">
        <dgm:presLayoutVars>
          <dgm:chMax val="1"/>
          <dgm:chPref val="1"/>
        </dgm:presLayoutVars>
      </dgm:prSet>
      <dgm:spPr/>
    </dgm:pt>
    <dgm:pt modelId="{219D6838-E6B4-45C7-935D-75E45C7A31D7}" type="pres">
      <dgm:prSet presAssocID="{8AB0157F-B0E5-4ED0-8A7D-7C91F9719AED}" presName="sibTrans" presStyleCnt="0"/>
      <dgm:spPr/>
    </dgm:pt>
    <dgm:pt modelId="{D6479D2B-2637-464C-AE1F-6B25452038DE}" type="pres">
      <dgm:prSet presAssocID="{C5B1E510-B57F-4FF3-BBAD-DF7B1B47F72C}" presName="compNode" presStyleCnt="0"/>
      <dgm:spPr/>
    </dgm:pt>
    <dgm:pt modelId="{012BD47A-60B9-4D0D-9FD6-1F62B4CCE729}" type="pres">
      <dgm:prSet presAssocID="{C5B1E510-B57F-4FF3-BBAD-DF7B1B47F7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B109678F-5F42-44E1-A6A4-5A7FC9693D34}" type="pres">
      <dgm:prSet presAssocID="{C5B1E510-B57F-4FF3-BBAD-DF7B1B47F72C}" presName="spaceRect" presStyleCnt="0"/>
      <dgm:spPr/>
    </dgm:pt>
    <dgm:pt modelId="{722DB26F-9904-480F-ADF1-A77ED09C32AE}" type="pres">
      <dgm:prSet presAssocID="{C5B1E510-B57F-4FF3-BBAD-DF7B1B47F72C}" presName="textRect" presStyleLbl="revTx" presStyleIdx="1" presStyleCnt="3" custScaleY="202028" custLinFactNeighborX="385" custLinFactNeighborY="63915">
        <dgm:presLayoutVars>
          <dgm:chMax val="1"/>
          <dgm:chPref val="1"/>
        </dgm:presLayoutVars>
      </dgm:prSet>
      <dgm:spPr/>
    </dgm:pt>
    <dgm:pt modelId="{8391E9B4-EA42-487A-B532-A14FCE8DDDBC}" type="pres">
      <dgm:prSet presAssocID="{3AFC617B-0F0F-4F64-AE63-CCEDBCFEE9CD}" presName="sibTrans" presStyleCnt="0"/>
      <dgm:spPr/>
    </dgm:pt>
    <dgm:pt modelId="{9CDF14A9-EE1B-41F7-959C-6BDE8EDF49ED}" type="pres">
      <dgm:prSet presAssocID="{CC023845-886C-4C11-9BAD-AA42FA39CA29}" presName="compNode" presStyleCnt="0"/>
      <dgm:spPr/>
    </dgm:pt>
    <dgm:pt modelId="{622C54C6-91B5-4C55-A0B5-C92A0B121AB6}" type="pres">
      <dgm:prSet presAssocID="{CC023845-886C-4C11-9BAD-AA42FA39CA2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ADB9E6FA-3B66-4FBA-BAB8-116EEE3F3169}" type="pres">
      <dgm:prSet presAssocID="{CC023845-886C-4C11-9BAD-AA42FA39CA29}" presName="spaceRect" presStyleCnt="0"/>
      <dgm:spPr/>
    </dgm:pt>
    <dgm:pt modelId="{C28578F2-115B-4FEE-A26E-6267DA1E48F3}" type="pres">
      <dgm:prSet presAssocID="{CC023845-886C-4C11-9BAD-AA42FA39CA2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F88C215-062D-408A-ACB4-968D310F9231}" type="presOf" srcId="{73C4A9F4-EEC5-41E2-A0A9-75DE977B992D}" destId="{30E35700-AD43-4446-9F49-0E6AA3297A8B}" srcOrd="0" destOrd="0" presId="urn:microsoft.com/office/officeart/2018/2/layout/IconLabelList"/>
    <dgm:cxn modelId="{30CC7C30-C0FE-4C9E-8D73-E7E7223F0F62}" srcId="{F5C5ED1F-BC0E-44CB-8578-2A737C1B9F29}" destId="{73C4A9F4-EEC5-41E2-A0A9-75DE977B992D}" srcOrd="0" destOrd="0" parTransId="{D28DC06A-EA17-4454-A768-D0583F992712}" sibTransId="{8AB0157F-B0E5-4ED0-8A7D-7C91F9719AED}"/>
    <dgm:cxn modelId="{CD6596A1-0329-4D4A-8EF6-34D4EED0869D}" type="presOf" srcId="{F5C5ED1F-BC0E-44CB-8578-2A737C1B9F29}" destId="{B7D4EC6C-83D2-4A70-B48A-0F60C97F1628}" srcOrd="0" destOrd="0" presId="urn:microsoft.com/office/officeart/2018/2/layout/IconLabelList"/>
    <dgm:cxn modelId="{BA2719A6-F300-46B0-8EFE-8EB0D79A3852}" srcId="{F5C5ED1F-BC0E-44CB-8578-2A737C1B9F29}" destId="{CC023845-886C-4C11-9BAD-AA42FA39CA29}" srcOrd="2" destOrd="0" parTransId="{A1A77B4D-40FF-4DEB-91EB-422AD6A5D50C}" sibTransId="{388D06B0-FE06-401F-884C-386986170375}"/>
    <dgm:cxn modelId="{3E05B2C8-81A4-475C-A0DC-411BD0BF849B}" type="presOf" srcId="{C5B1E510-B57F-4FF3-BBAD-DF7B1B47F72C}" destId="{722DB26F-9904-480F-ADF1-A77ED09C32AE}" srcOrd="0" destOrd="0" presId="urn:microsoft.com/office/officeart/2018/2/layout/IconLabelList"/>
    <dgm:cxn modelId="{A862E4CA-1A73-4F73-9E5F-609B0DB12A3A}" srcId="{F5C5ED1F-BC0E-44CB-8578-2A737C1B9F29}" destId="{C5B1E510-B57F-4FF3-BBAD-DF7B1B47F72C}" srcOrd="1" destOrd="0" parTransId="{93EC8C0E-14D3-43DD-BEC9-A77294F75C63}" sibTransId="{3AFC617B-0F0F-4F64-AE63-CCEDBCFEE9CD}"/>
    <dgm:cxn modelId="{A97A7DF3-7B4C-4D70-BE04-C2B473E7ED67}" type="presOf" srcId="{CC023845-886C-4C11-9BAD-AA42FA39CA29}" destId="{C28578F2-115B-4FEE-A26E-6267DA1E48F3}" srcOrd="0" destOrd="0" presId="urn:microsoft.com/office/officeart/2018/2/layout/IconLabelList"/>
    <dgm:cxn modelId="{F45DD1A1-AC9A-4619-85C5-AE5F541392AD}" type="presParOf" srcId="{B7D4EC6C-83D2-4A70-B48A-0F60C97F1628}" destId="{04D85BC7-10E1-45FE-AF79-F600EB35CAF0}" srcOrd="0" destOrd="0" presId="urn:microsoft.com/office/officeart/2018/2/layout/IconLabelList"/>
    <dgm:cxn modelId="{A3B4F260-4856-498C-A123-C05559A3DF98}" type="presParOf" srcId="{04D85BC7-10E1-45FE-AF79-F600EB35CAF0}" destId="{2F6AF9EF-01E0-4A19-841C-3B232A99A89E}" srcOrd="0" destOrd="0" presId="urn:microsoft.com/office/officeart/2018/2/layout/IconLabelList"/>
    <dgm:cxn modelId="{26641112-509C-45A0-983A-82BFF6A9BDE5}" type="presParOf" srcId="{04D85BC7-10E1-45FE-AF79-F600EB35CAF0}" destId="{8061D03B-1780-4E14-8619-B0FDA7C69E3D}" srcOrd="1" destOrd="0" presId="urn:microsoft.com/office/officeart/2018/2/layout/IconLabelList"/>
    <dgm:cxn modelId="{8E71571B-C342-4048-B607-DD3757706607}" type="presParOf" srcId="{04D85BC7-10E1-45FE-AF79-F600EB35CAF0}" destId="{30E35700-AD43-4446-9F49-0E6AA3297A8B}" srcOrd="2" destOrd="0" presId="urn:microsoft.com/office/officeart/2018/2/layout/IconLabelList"/>
    <dgm:cxn modelId="{9DD7A4F8-F9B9-460F-9554-F9818A73D354}" type="presParOf" srcId="{B7D4EC6C-83D2-4A70-B48A-0F60C97F1628}" destId="{219D6838-E6B4-45C7-935D-75E45C7A31D7}" srcOrd="1" destOrd="0" presId="urn:microsoft.com/office/officeart/2018/2/layout/IconLabelList"/>
    <dgm:cxn modelId="{51BD0EB7-228E-4EF4-8BD9-6BBFE173634A}" type="presParOf" srcId="{B7D4EC6C-83D2-4A70-B48A-0F60C97F1628}" destId="{D6479D2B-2637-464C-AE1F-6B25452038DE}" srcOrd="2" destOrd="0" presId="urn:microsoft.com/office/officeart/2018/2/layout/IconLabelList"/>
    <dgm:cxn modelId="{61DC0527-3779-45E6-921D-9A431F5FF82F}" type="presParOf" srcId="{D6479D2B-2637-464C-AE1F-6B25452038DE}" destId="{012BD47A-60B9-4D0D-9FD6-1F62B4CCE729}" srcOrd="0" destOrd="0" presId="urn:microsoft.com/office/officeart/2018/2/layout/IconLabelList"/>
    <dgm:cxn modelId="{7E84ED99-23D4-4B9A-AD57-8D8690BF015D}" type="presParOf" srcId="{D6479D2B-2637-464C-AE1F-6B25452038DE}" destId="{B109678F-5F42-44E1-A6A4-5A7FC9693D34}" srcOrd="1" destOrd="0" presId="urn:microsoft.com/office/officeart/2018/2/layout/IconLabelList"/>
    <dgm:cxn modelId="{4BF0977F-D40D-4E55-B0E0-6843931F9FCD}" type="presParOf" srcId="{D6479D2B-2637-464C-AE1F-6B25452038DE}" destId="{722DB26F-9904-480F-ADF1-A77ED09C32AE}" srcOrd="2" destOrd="0" presId="urn:microsoft.com/office/officeart/2018/2/layout/IconLabelList"/>
    <dgm:cxn modelId="{858B5A43-9A22-401C-8B78-B2C504EE8F3F}" type="presParOf" srcId="{B7D4EC6C-83D2-4A70-B48A-0F60C97F1628}" destId="{8391E9B4-EA42-487A-B532-A14FCE8DDDBC}" srcOrd="3" destOrd="0" presId="urn:microsoft.com/office/officeart/2018/2/layout/IconLabelList"/>
    <dgm:cxn modelId="{1334D8B0-1DB6-4F15-A366-175F40462BC0}" type="presParOf" srcId="{B7D4EC6C-83D2-4A70-B48A-0F60C97F1628}" destId="{9CDF14A9-EE1B-41F7-959C-6BDE8EDF49ED}" srcOrd="4" destOrd="0" presId="urn:microsoft.com/office/officeart/2018/2/layout/IconLabelList"/>
    <dgm:cxn modelId="{B942A7E7-9982-4ABE-AB40-DACAFF223C4D}" type="presParOf" srcId="{9CDF14A9-EE1B-41F7-959C-6BDE8EDF49ED}" destId="{622C54C6-91B5-4C55-A0B5-C92A0B121AB6}" srcOrd="0" destOrd="0" presId="urn:microsoft.com/office/officeart/2018/2/layout/IconLabelList"/>
    <dgm:cxn modelId="{48CC44A3-2D75-4B66-A74A-808005BC4B31}" type="presParOf" srcId="{9CDF14A9-EE1B-41F7-959C-6BDE8EDF49ED}" destId="{ADB9E6FA-3B66-4FBA-BAB8-116EEE3F3169}" srcOrd="1" destOrd="0" presId="urn:microsoft.com/office/officeart/2018/2/layout/IconLabelList"/>
    <dgm:cxn modelId="{D5361325-11B1-46EB-831C-0FEA3C1810DE}" type="presParOf" srcId="{9CDF14A9-EE1B-41F7-959C-6BDE8EDF49ED}" destId="{C28578F2-115B-4FEE-A26E-6267DA1E48F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A6947-3835-4EC2-9A7C-F45F62413BF2}">
      <dsp:nvSpPr>
        <dsp:cNvPr id="0" name=""/>
        <dsp:cNvSpPr/>
      </dsp:nvSpPr>
      <dsp:spPr>
        <a:xfrm>
          <a:off x="0" y="0"/>
          <a:ext cx="531454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8A967C-117F-4B2E-BCE8-14C86DE76B59}">
      <dsp:nvSpPr>
        <dsp:cNvPr id="0" name=""/>
        <dsp:cNvSpPr/>
      </dsp:nvSpPr>
      <dsp:spPr>
        <a:xfrm>
          <a:off x="0" y="0"/>
          <a:ext cx="5314543" cy="168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200" kern="1200" dirty="0"/>
            <a:t>Write a haiku about our world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200" kern="1200" dirty="0"/>
            <a:t>you can decide on what that means to you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2200" kern="1200" dirty="0"/>
        </a:p>
      </dsp:txBody>
      <dsp:txXfrm>
        <a:off x="0" y="0"/>
        <a:ext cx="5314543" cy="1687960"/>
      </dsp:txXfrm>
    </dsp:sp>
    <dsp:sp modelId="{AA6992B7-998B-481C-97FF-0BF6200CE915}">
      <dsp:nvSpPr>
        <dsp:cNvPr id="0" name=""/>
        <dsp:cNvSpPr/>
      </dsp:nvSpPr>
      <dsp:spPr>
        <a:xfrm>
          <a:off x="0" y="1687960"/>
          <a:ext cx="531454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E401AE-B52C-4CEC-AF6F-A73326E49BBA}">
      <dsp:nvSpPr>
        <dsp:cNvPr id="0" name=""/>
        <dsp:cNvSpPr/>
      </dsp:nvSpPr>
      <dsp:spPr>
        <a:xfrm>
          <a:off x="0" y="1687960"/>
          <a:ext cx="5314543" cy="168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GB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200" kern="1200" dirty="0"/>
            <a:t>Competition deadline: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200" kern="1200" dirty="0"/>
            <a:t>FRIDAY 3</a:t>
          </a:r>
          <a:r>
            <a:rPr lang="en-GB" sz="2200" kern="1200" baseline="30000" dirty="0"/>
            <a:t>RD</a:t>
          </a:r>
          <a:r>
            <a:rPr lang="en-GB" sz="2200" kern="1200" dirty="0"/>
            <a:t> July</a:t>
          </a:r>
          <a:endParaRPr lang="en-US" sz="2200" kern="1200" dirty="0"/>
        </a:p>
      </dsp:txBody>
      <dsp:txXfrm>
        <a:off x="0" y="1687960"/>
        <a:ext cx="5314543" cy="1687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AF9EF-01E0-4A19-841C-3B232A99A89E}">
      <dsp:nvSpPr>
        <dsp:cNvPr id="0" name=""/>
        <dsp:cNvSpPr/>
      </dsp:nvSpPr>
      <dsp:spPr>
        <a:xfrm>
          <a:off x="941481" y="770686"/>
          <a:ext cx="1450370" cy="14503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35700-AD43-4446-9F49-0E6AA3297A8B}">
      <dsp:nvSpPr>
        <dsp:cNvPr id="0" name=""/>
        <dsp:cNvSpPr/>
      </dsp:nvSpPr>
      <dsp:spPr>
        <a:xfrm>
          <a:off x="55144" y="2604236"/>
          <a:ext cx="3223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bg1"/>
              </a:solidFill>
            </a:rPr>
            <a:t>Decide on a topic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55144" y="2604236"/>
        <a:ext cx="3223045" cy="720000"/>
      </dsp:txXfrm>
    </dsp:sp>
    <dsp:sp modelId="{012BD47A-60B9-4D0D-9FD6-1F62B4CCE729}">
      <dsp:nvSpPr>
        <dsp:cNvPr id="0" name=""/>
        <dsp:cNvSpPr/>
      </dsp:nvSpPr>
      <dsp:spPr>
        <a:xfrm>
          <a:off x="4728559" y="587036"/>
          <a:ext cx="1450370" cy="14503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DB26F-9904-480F-ADF1-A77ED09C32AE}">
      <dsp:nvSpPr>
        <dsp:cNvPr id="0" name=""/>
        <dsp:cNvSpPr/>
      </dsp:nvSpPr>
      <dsp:spPr>
        <a:xfrm>
          <a:off x="3854631" y="2513473"/>
          <a:ext cx="3223045" cy="1454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bg1"/>
              </a:solidFill>
            </a:rPr>
            <a:t>Make a list of words and images linked to your idea – you could use your journal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3854631" y="2513473"/>
        <a:ext cx="3223045" cy="1454601"/>
      </dsp:txXfrm>
    </dsp:sp>
    <dsp:sp modelId="{622C54C6-91B5-4C55-A0B5-C92A0B121AB6}">
      <dsp:nvSpPr>
        <dsp:cNvPr id="0" name=""/>
        <dsp:cNvSpPr/>
      </dsp:nvSpPr>
      <dsp:spPr>
        <a:xfrm>
          <a:off x="8515638" y="770686"/>
          <a:ext cx="1450370" cy="14503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578F2-115B-4FEE-A26E-6267DA1E48F3}">
      <dsp:nvSpPr>
        <dsp:cNvPr id="0" name=""/>
        <dsp:cNvSpPr/>
      </dsp:nvSpPr>
      <dsp:spPr>
        <a:xfrm>
          <a:off x="7629300" y="2604236"/>
          <a:ext cx="32230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bg1"/>
              </a:solidFill>
            </a:rPr>
            <a:t>Start turning them into lines of poetry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7629300" y="2604236"/>
        <a:ext cx="322304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29D2-4366-413A-8F82-D005A9805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744A8-3522-44A2-B13C-CCD626711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55C55-920D-486B-A74E-4B0CE658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D2132-A36C-4DAA-B751-D0F1FAE8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F06DD-D231-4109-88CD-7DFCC9AB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7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B-A88A-489D-BFA0-AD5B5486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F1781-801B-413F-892F-61662F8A4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9DFDE-2584-4F5B-AABC-5A14EA73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035F7-F151-424F-ACBA-B0DCEAF1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39629-B9F8-43D5-AB1B-ED3FB720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1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01D08E-9522-4F3F-A436-DDF6D5422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A5807-FA38-4D7A-977B-2EA250D3C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F4B5D-30E8-46D8-AC53-BF95F249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17DC-88F8-4502-9832-AFDA9D32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652AC-F73B-43F9-A050-D7A4A678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94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F3C6-A6CA-4950-A8D6-1AA4812C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72BF-7DA6-4C21-A502-32E133C2E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0E233-320D-4143-9464-D26F0097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D943-7403-48B2-BE69-4C654C6B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20576-3D67-4B02-AD77-CA0E0CE2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4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4ACC-CDE4-4C59-9116-2A192B7C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91CE8-7B88-4F45-B06B-E4D85AD08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6DCEB-7A48-45E9-9548-F158A2F8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F2CA9-9AFA-48E1-9688-45BC6EB0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2F4DC-B490-4740-86DE-2B6701FF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50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4367-7543-41AD-9995-BFA44054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3317-FA0C-4A17-B23E-BBBE930BA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E7EB4-57D6-4015-B26E-61B7C2FE3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74521-F02F-43A1-B9C7-982D45E3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959F3-A74F-421A-A19D-6BB88603D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E2874-36B5-4DF5-9B85-097C5C9B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9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616E-C687-47F9-AAB3-B0AAC42E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1FDFC-9B0C-4038-BE1F-8CF6F9182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1E0B7-B1A4-45EB-A9FB-A04F0F2DC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7DE9D-D4D6-4E9D-826D-9D02EB2E0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61E68-E393-46C7-B291-3C51AE26E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31862-8948-4B7F-BBF2-44A2CE79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FB1F8-03E8-44AF-8ADD-CFBD0037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22981-81A0-498C-9217-42AEADE0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19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1ED1-F5DA-43DF-82E5-AC5B89E6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6DB21-E537-4794-ACB9-0967C327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7F8D5-AE87-4598-B015-01E517E1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6F568-0E92-4CA9-8F55-8C655A55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59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1CCF1-FC2D-4503-95CA-23264EECB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5D8D2-2FAE-4445-90EE-8CDA9C2C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C2C07-469D-42DB-94E5-79560C93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16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C6E5-5151-4577-8CCC-7C96AE77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67309-2F4D-46F0-B071-90145C21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E2690-C775-4464-91B2-E52A41326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5A639-0DF4-4EAC-96C9-D39D1D62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A9131-BDD1-4D08-821D-D79EBDD3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EDE76-C4FC-4003-B1F7-2246FC7B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9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1926-8150-4D06-91A1-37464499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069BD-6CD5-494B-8F5D-69D2AB38D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2B335-F48D-4A75-B841-555F52D4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0EAC4-0003-4C5C-B381-310DEC755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8BEAE-DA82-4ACE-B9C7-8E2C7052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FE301-C6B7-4CC5-8562-69174BC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1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15B2D9-A9C6-4358-B650-AE4B5611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6B1A6-C881-46EB-8D3E-38AD959F3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C32BE-A5CD-42E2-B932-46FA4FD96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A2B6F-4FD1-49EB-AADB-167BBA794AF1}" type="datetimeFigureOut">
              <a:rPr lang="en-GB" smtClean="0"/>
              <a:t>28/06/2020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DE91-9B63-4C96-AA6D-801BE3EDE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B3796-C805-4CA0-88B6-FFA49DFC4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02605-E0A3-4B6E-BA2B-3E67597957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6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tb6RC0zB_-4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EE1E-AE68-4DDD-97FC-AE899362E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3" y="1783959"/>
            <a:ext cx="4087307" cy="2889115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Our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1006A-6100-42FE-88FF-ED085A00F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6" y="4750897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/>
              <a:t>Poetry Competition</a:t>
            </a:r>
            <a:endParaRPr lang="en-GB" sz="2000" dirty="0"/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close up of some grass&#10;&#10;Description automatically generated">
            <a:extLst>
              <a:ext uri="{FF2B5EF4-FFF2-40B4-BE49-F238E27FC236}">
                <a16:creationId xmlns:a16="http://schemas.microsoft.com/office/drawing/2014/main" id="{3F58B0EC-F728-4F59-88BF-55AF43918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25040" b="-1"/>
          <a:stretch/>
        </p:blipFill>
        <p:spPr>
          <a:xfrm>
            <a:off x="2" y="10"/>
            <a:ext cx="7028495" cy="68579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0357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EE1E-AE68-4DDD-97FC-AE899362E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3" y="1783959"/>
            <a:ext cx="4087307" cy="2889115"/>
          </a:xfrm>
        </p:spPr>
        <p:txBody>
          <a:bodyPr anchor="b">
            <a:normAutofit/>
          </a:bodyPr>
          <a:lstStyle/>
          <a:p>
            <a:pPr algn="l"/>
            <a:r>
              <a:rPr lang="en-GB" sz="5400"/>
              <a:t>Our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1006A-6100-42FE-88FF-ED085A00F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6" y="4750897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/>
              <a:t>Poetry Competition</a:t>
            </a:r>
            <a:endParaRPr lang="en-GB" sz="2000" dirty="0"/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close up of some grass&#10;&#10;Description automatically generated">
            <a:extLst>
              <a:ext uri="{FF2B5EF4-FFF2-40B4-BE49-F238E27FC236}">
                <a16:creationId xmlns:a16="http://schemas.microsoft.com/office/drawing/2014/main" id="{3F58B0EC-F728-4F59-88BF-55AF43918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25040" b="-1"/>
          <a:stretch/>
        </p:blipFill>
        <p:spPr>
          <a:xfrm>
            <a:off x="2" y="10"/>
            <a:ext cx="7028495" cy="68579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3944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44EB6D3-60E5-40F7-BA99-256749D6E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487690"/>
              </p:ext>
            </p:extLst>
          </p:nvPr>
        </p:nvGraphicFramePr>
        <p:xfrm>
          <a:off x="105507" y="126609"/>
          <a:ext cx="11922368" cy="6513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296">
                  <a:extLst>
                    <a:ext uri="{9D8B030D-6E8A-4147-A177-3AD203B41FA5}">
                      <a16:colId xmlns:a16="http://schemas.microsoft.com/office/drawing/2014/main" val="913099015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3344922038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560548760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700972233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2201848264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1561264569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1362726927"/>
                    </a:ext>
                  </a:extLst>
                </a:gridCol>
                <a:gridCol w="1490296">
                  <a:extLst>
                    <a:ext uri="{9D8B030D-6E8A-4147-A177-3AD203B41FA5}">
                      <a16:colId xmlns:a16="http://schemas.microsoft.com/office/drawing/2014/main" val="2396725520"/>
                    </a:ext>
                  </a:extLst>
                </a:gridCol>
              </a:tblGrid>
              <a:tr h="108555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the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my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snail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wind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sun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clouds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sea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599779"/>
                  </a:ext>
                </a:extLst>
              </a:tr>
              <a:tr h="108555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wild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bright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dark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brown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green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fast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waves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smooth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232895"/>
                  </a:ext>
                </a:extLst>
              </a:tr>
              <a:tr h="108555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calm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Earth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trees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cat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blue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on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in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through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558032"/>
                  </a:ext>
                </a:extLst>
              </a:tr>
              <a:tr h="108555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hedgehog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petals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flowers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blossom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window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moving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ocean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rabbits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881266"/>
                  </a:ext>
                </a:extLst>
              </a:tr>
              <a:tr h="108555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sparkling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windy</a:t>
                      </a:r>
                    </a:p>
                    <a:p>
                      <a:pPr algn="ctr"/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happy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quickly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spiky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smiling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outside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under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5538"/>
                  </a:ext>
                </a:extLst>
              </a:tr>
              <a:tr h="1085557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jumping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turning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planet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thunderstorm</a:t>
                      </a:r>
                    </a:p>
                  </a:txBody>
                  <a:tcPr anchor="ctr">
                    <a:solidFill>
                      <a:srgbClr val="CC9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beautiful</a:t>
                      </a:r>
                    </a:p>
                  </a:txBody>
                  <a:tcPr anchor="ctr">
                    <a:solidFill>
                      <a:srgbClr val="CC9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rgbClr val="CC9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butterfly</a:t>
                      </a:r>
                    </a:p>
                  </a:txBody>
                  <a:tcPr anchor="ctr">
                    <a:solidFill>
                      <a:srgbClr val="CC9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whispering</a:t>
                      </a:r>
                    </a:p>
                  </a:txBody>
                  <a:tcPr anchor="ctr">
                    <a:solidFill>
                      <a:srgbClr val="CC9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05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19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BF1B9-8037-4DAF-8E2F-B8C790C55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n-GB" b="1" dirty="0"/>
              <a:t>Write a Haiku</a:t>
            </a:r>
            <a:endParaRPr lang="en-GB" b="1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some grass&#10;&#10;Description automatically generated">
            <a:extLst>
              <a:ext uri="{FF2B5EF4-FFF2-40B4-BE49-F238E27FC236}">
                <a16:creationId xmlns:a16="http://schemas.microsoft.com/office/drawing/2014/main" id="{8A222FF4-926D-48B1-AA16-D2AB2749A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6" r="27130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60795507-0C71-43A5-A8AD-3E54B4DD0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004078"/>
              </p:ext>
            </p:extLst>
          </p:nvPr>
        </p:nvGraphicFramePr>
        <p:xfrm>
          <a:off x="6234329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2602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A27A-45E6-4552-A2B6-016DE793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62666"/>
            <a:ext cx="5314536" cy="1325563"/>
          </a:xfrm>
        </p:spPr>
        <p:txBody>
          <a:bodyPr>
            <a:normAutofit/>
          </a:bodyPr>
          <a:lstStyle/>
          <a:p>
            <a:r>
              <a:rPr lang="en-GB" sz="4800" b="1" dirty="0"/>
              <a:t>What is a haiku?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2CF77-F3E9-4505-A6BB-5433D6ABD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3990300"/>
          </a:xfrm>
        </p:spPr>
        <p:txBody>
          <a:bodyPr anchor="t">
            <a:normAutofit lnSpcReduction="10000"/>
          </a:bodyPr>
          <a:lstStyle/>
          <a:p>
            <a:r>
              <a:rPr lang="en-GB" sz="2400" dirty="0"/>
              <a:t>It is an ancient form of poetry that originated in Japan</a:t>
            </a:r>
          </a:p>
          <a:p>
            <a:endParaRPr lang="en-GB" sz="2400" dirty="0"/>
          </a:p>
          <a:p>
            <a:r>
              <a:rPr lang="en-GB" sz="2400" dirty="0"/>
              <a:t>It has a simple structure based on the number of syllables in each line (5,7,5)</a:t>
            </a:r>
          </a:p>
          <a:p>
            <a:endParaRPr lang="en-GB" sz="2400" dirty="0"/>
          </a:p>
          <a:p>
            <a:r>
              <a:rPr lang="en-GB" sz="2400" dirty="0"/>
              <a:t>Haikus are usually written about nature or one moment in time</a:t>
            </a:r>
          </a:p>
          <a:p>
            <a:endParaRPr lang="en-GB" sz="2400" dirty="0"/>
          </a:p>
          <a:p>
            <a:r>
              <a:rPr lang="en-GB" sz="2400" dirty="0"/>
              <a:t>They are rarely given titles</a:t>
            </a:r>
          </a:p>
          <a:p>
            <a:endParaRPr lang="en-GB" sz="18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9F67022-6163-446F-801F-B66B68E4E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019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04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19407E-6998-4801-B174-494DD872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4"/>
            <a:ext cx="2752355" cy="2709275"/>
          </a:xfrm>
          <a:prstGeom prst="ellipse">
            <a:avLst/>
          </a:prstGeom>
          <a:solidFill>
            <a:srgbClr val="66006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How to write a haiku</a:t>
            </a:r>
          </a:p>
        </p:txBody>
      </p:sp>
      <p:pic>
        <p:nvPicPr>
          <p:cNvPr id="5" name="Online Media 4" title="Haiku: Poetry Writing For Kids // Learning From Home">
            <a:hlinkClick r:id="" action="ppaction://media"/>
            <a:extLst>
              <a:ext uri="{FF2B5EF4-FFF2-40B4-BE49-F238E27FC236}">
                <a16:creationId xmlns:a16="http://schemas.microsoft.com/office/drawing/2014/main" id="{98FEDD7E-72B4-493E-971E-3E2CD987EA7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8603" y="1405627"/>
            <a:ext cx="7188199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92F3-74ED-45FA-A590-B88CBCBF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 example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1D188-E026-4199-9291-DBBD4C333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397" y="2212486"/>
            <a:ext cx="81369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Leaves shake in the wind</a:t>
            </a:r>
          </a:p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whispering, wandering, wild</a:t>
            </a:r>
          </a:p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until the silence.</a:t>
            </a:r>
          </a:p>
        </p:txBody>
      </p:sp>
    </p:spTree>
    <p:extLst>
      <p:ext uri="{BB962C8B-B14F-4D97-AF65-F5344CB8AC3E}">
        <p14:creationId xmlns:p14="http://schemas.microsoft.com/office/powerpoint/2010/main" val="387553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92F3-74ED-45FA-A590-B88CBCBF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 example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1D188-E026-4199-9291-DBBD4C333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397" y="2212486"/>
            <a:ext cx="8136988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She sits quietly,</a:t>
            </a:r>
          </a:p>
          <a:p>
            <a:pPr marL="0" indent="0" algn="r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waiting for something to catch.</a:t>
            </a:r>
          </a:p>
          <a:p>
            <a:pPr marL="0" indent="0" algn="r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Never quick enough.</a:t>
            </a:r>
          </a:p>
        </p:txBody>
      </p:sp>
    </p:spTree>
    <p:extLst>
      <p:ext uri="{BB962C8B-B14F-4D97-AF65-F5344CB8AC3E}">
        <p14:creationId xmlns:p14="http://schemas.microsoft.com/office/powerpoint/2010/main" val="183314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92F3-74ED-45FA-A590-B88CBCBF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 example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1D188-E026-4199-9291-DBBD4C333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397" y="2504048"/>
            <a:ext cx="8136988" cy="4059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Ask the protestors.</a:t>
            </a:r>
          </a:p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What do  you hope to see next?</a:t>
            </a:r>
          </a:p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adley Hand ITC" panose="03070402050302030203" pitchFamily="66" charset="0"/>
              </a:rPr>
              <a:t>Peace for all on Earth.</a:t>
            </a:r>
          </a:p>
        </p:txBody>
      </p:sp>
    </p:spTree>
    <p:extLst>
      <p:ext uri="{BB962C8B-B14F-4D97-AF65-F5344CB8AC3E}">
        <p14:creationId xmlns:p14="http://schemas.microsoft.com/office/powerpoint/2010/main" val="404554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7E1BD-EC03-4F45-BA57-91102216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How to get started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F77910-A896-4898-BD2C-E2812CF2F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007528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3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FA9339-5996-4AF4-824A-2193D935BF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812" r="12902"/>
          <a:stretch/>
        </p:blipFill>
        <p:spPr>
          <a:xfrm>
            <a:off x="4030550" y="0"/>
            <a:ext cx="81614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33DDF-99F1-4D9E-8EFC-F3B5187D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13" y="392138"/>
            <a:ext cx="3932237" cy="1206305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Remember the rules!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73363-4FDC-4409-964D-06D41112D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97" y="2265860"/>
            <a:ext cx="3932237" cy="3902184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 haiku is…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3 lines long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5 syllables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7 syllables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5 syllables</a:t>
            </a: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It doesn’t need a title</a:t>
            </a:r>
          </a:p>
        </p:txBody>
      </p:sp>
    </p:spTree>
    <p:extLst>
      <p:ext uri="{BB962C8B-B14F-4D97-AF65-F5344CB8AC3E}">
        <p14:creationId xmlns:p14="http://schemas.microsoft.com/office/powerpoint/2010/main" val="14443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5C43D029366C47AD95F046692A7326" ma:contentTypeVersion="12" ma:contentTypeDescription="Create a new document." ma:contentTypeScope="" ma:versionID="c550e48d3a2b936b9fc5ff9e949e1cc5">
  <xsd:schema xmlns:xsd="http://www.w3.org/2001/XMLSchema" xmlns:xs="http://www.w3.org/2001/XMLSchema" xmlns:p="http://schemas.microsoft.com/office/2006/metadata/properties" xmlns:ns2="1e175478-48ae-48d4-8b4e-a75083322ba9" xmlns:ns3="519ad77f-570e-405b-9e5f-c20dffeefbbb" targetNamespace="http://schemas.microsoft.com/office/2006/metadata/properties" ma:root="true" ma:fieldsID="bb300f2c45754cb28ba16808e8e0b963" ns2:_="" ns3:_="">
    <xsd:import namespace="1e175478-48ae-48d4-8b4e-a75083322ba9"/>
    <xsd:import namespace="519ad77f-570e-405b-9e5f-c20dffeefb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75478-48ae-48d4-8b4e-a75083322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ad77f-570e-405b-9e5f-c20dffeefbb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19ad77f-570e-405b-9e5f-c20dffeefbbb">
      <UserInfo>
        <DisplayName>Guy Shears</DisplayName>
        <AccountId>6</AccountId>
        <AccountType/>
      </UserInfo>
      <UserInfo>
        <DisplayName>Amelia Horwood</DisplayName>
        <AccountId>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2B78624-E710-4B84-AF91-759E199947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2C389C-3642-4706-87B1-0324B04E67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175478-48ae-48d4-8b4e-a75083322ba9"/>
    <ds:schemaRef ds:uri="519ad77f-570e-405b-9e5f-c20dffeefb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1026A7-4BF8-42B4-A1E5-C451F1796D6D}">
  <ds:schemaRefs>
    <ds:schemaRef ds:uri="http://schemas.microsoft.com/office/infopath/2007/PartnerControls"/>
    <ds:schemaRef ds:uri="519ad77f-570e-405b-9e5f-c20dffeefbbb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e175478-48ae-48d4-8b4e-a75083322ba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241</Words>
  <Application>Microsoft Office PowerPoint</Application>
  <PresentationFormat>Widescreen</PresentationFormat>
  <Paragraphs>100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Bradley Hand ITC</vt:lpstr>
      <vt:lpstr>Calibri</vt:lpstr>
      <vt:lpstr>Calibri Light</vt:lpstr>
      <vt:lpstr>Office Theme</vt:lpstr>
      <vt:lpstr>Our World</vt:lpstr>
      <vt:lpstr>Write a Haiku</vt:lpstr>
      <vt:lpstr>What is a haiku?</vt:lpstr>
      <vt:lpstr>How to write a haiku</vt:lpstr>
      <vt:lpstr>An example</vt:lpstr>
      <vt:lpstr>An example</vt:lpstr>
      <vt:lpstr>An example</vt:lpstr>
      <vt:lpstr>How to get started</vt:lpstr>
      <vt:lpstr>Remember the rules!</vt:lpstr>
      <vt:lpstr>Our World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World</dc:title>
  <dc:creator>Nicola Beech</dc:creator>
  <cp:lastModifiedBy>Lorna Weatherby</cp:lastModifiedBy>
  <cp:revision>2</cp:revision>
  <dcterms:created xsi:type="dcterms:W3CDTF">2020-06-21T14:20:23Z</dcterms:created>
  <dcterms:modified xsi:type="dcterms:W3CDTF">2020-06-28T16:56:17Z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0x010100BE5C43D029366C47AD95F046692A7326</vt:lpwstr>
  </property>
</Properties>
</file>